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D01"/>
    <a:srgbClr val="0D99D9"/>
    <a:srgbClr val="7FA72D"/>
    <a:srgbClr val="4D4E53"/>
    <a:srgbClr val="7D2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FF7BB-7AF9-4390-910E-D565547D71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1F16FF-6A05-45C7-B1A4-785F61066B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76297-FDBF-4E8E-9F37-C3D73F9A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BF056-15CF-45A0-89FB-84C6B88A3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12BA1-C29F-430B-8DF0-3363B10A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3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B6970-4BB2-4F1D-8EBC-D44FB887F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194E5-561E-460B-B747-F930E9AF0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647D2-3355-4088-BE77-010D6495D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F9BE9-D780-4045-A5EA-891F9FBA5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E3F88-A94A-488D-8F0A-56ABCAE23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08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0EB666-76AA-416B-BC28-81F76ED511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1AD88F-E1AE-4091-A113-345F605EB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2DD4-452B-4390-A3AF-29400091E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FA656-52AE-42DF-ADAD-0A417FFEB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B97AF-292F-41F5-B91F-8FBE3127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52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49FB9-F6E5-4785-A234-86B431961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C5EFF-2C8A-441B-8AF6-3C9F4EF2F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663E6-620A-4FC1-B1CB-F613B637C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0226E-EF7E-49B9-82F6-F7F9B77AF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29EAB-B3CB-4B15-AFFE-FCBDA2854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7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C4A1D-C97E-490C-892F-7695F7744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02947-E852-4A44-BBCB-193EB799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89916-9238-4C4E-97CE-258760EB0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B53DA-0394-4891-BA5D-6FFF4D03E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09AE8-7066-4566-BB51-2278C88ED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9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439C2-53A7-4E6D-9654-E97F97911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3750F-C9CF-412E-A749-92DD2E3232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713A1-343D-4B0E-9D42-4CDAF72C1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25C1E-1CBB-48D1-8BCD-93F80FD6C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9FD774-77E9-409D-9742-071314E37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F37959-8017-43A5-8F19-174EA0FCA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2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FC616-B6FB-4C52-8F47-5E8F55DE6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893B0-FC48-46BD-9D80-45C3B778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EF32A7-59E7-45F6-81EA-8A794F20A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2E66A6-614A-40BF-8330-0642F9D424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5F4D4C-E41F-4F8F-A0C6-02BE659835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79D67F-046C-42C2-9557-03183137E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F2294-C420-4321-918C-31B673F27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D437D3-6EFF-4CE7-9482-8ED38DC27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5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71285-77EF-4F6C-9FC8-39E56D1E0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9A4588-CF08-4662-93F4-3EA478538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43EF3D-6F04-484B-A594-B33002D35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9C5AAF-C467-481F-A8C0-A9D2B72F5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49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676A37-3117-4878-9843-5DD5B64E7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5A9B6D-79BD-4C23-8114-D5730536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5323A-0834-4539-A546-4D926C61A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3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951A7-F40C-4F8F-954D-21BA8BA8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9529E-39D6-4514-BA1F-796F95495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BB3593-BE24-41AB-B89D-F0250616DB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B53C7-2FD1-4981-9466-AAAB48C37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5AE0A-1873-4765-AE41-BC91ED9F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965C3-CECB-493A-A3AC-C716479B7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68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32EB9-98FC-4993-95C2-6D33749B4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049D31-3ABD-4459-A372-BEB977A9D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7FAAE-32C3-47F4-9573-EF083FA8A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6CF91-1B43-4EA0-80D0-7B7F16FBB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7A10E-9C68-4691-9DAC-763B870D5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648837-7185-4E1F-90C7-221EFCAA6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27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890528-6E95-4D18-A0B9-FAEBDD404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F7E27-CBDB-4D8C-8BE5-23958B040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B8318-0881-414C-BCC7-15D150963C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AF5D2-3D13-4E72-88CA-81EC74BBEFEB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50589-9B23-4963-A74D-C10C1ECFA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FEE33-B3FE-4486-9689-F14C2306F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87252-6C7D-4FA8-83A2-0020FA66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8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9D8B7C61-0939-4B5E-B13E-C59DD5A8E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48" y="3884802"/>
            <a:ext cx="3121397" cy="96043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B5FABC0F-0E5C-4646-9D7B-5A83AF7C25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303" y="957787"/>
            <a:ext cx="4989393" cy="1535198"/>
          </a:xfrm>
          <a:prstGeom prst="rect">
            <a:avLst/>
          </a:prstGeom>
        </p:spPr>
      </p:pic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4F7D8107-716D-4E0A-8D14-E107199CD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05" y="3884801"/>
            <a:ext cx="3121397" cy="9604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45B7ED-3071-4ED1-A0F8-3D0D5FAFDA69}"/>
              </a:ext>
            </a:extLst>
          </p:cNvPr>
          <p:cNvSpPr txBox="1"/>
          <p:nvPr/>
        </p:nvSpPr>
        <p:spPr>
          <a:xfrm>
            <a:off x="409445" y="4807388"/>
            <a:ext cx="319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7D2063"/>
                </a:solidFill>
                <a:latin typeface="HelveticaNeueLT Pro 55 Roman" panose="020B0604020202020204" pitchFamily="34" charset="0"/>
              </a:rPr>
              <a:t>Health Center</a:t>
            </a:r>
          </a:p>
        </p:txBody>
      </p:sp>
      <p:pic>
        <p:nvPicPr>
          <p:cNvPr id="1026" name="Picture 2" descr="Marathon Health Ranked #1 Worksite Healthcare Services Provider">
            <a:extLst>
              <a:ext uri="{FF2B5EF4-FFF2-40B4-BE49-F238E27FC236}">
                <a16:creationId xmlns:a16="http://schemas.microsoft.com/office/drawing/2014/main" id="{A9119B3A-677E-444D-8996-5B0D019A2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045" y="5648381"/>
            <a:ext cx="1089506" cy="35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Text&#10;&#10;Description automatically generated">
            <a:extLst>
              <a:ext uri="{FF2B5EF4-FFF2-40B4-BE49-F238E27FC236}">
                <a16:creationId xmlns:a16="http://schemas.microsoft.com/office/drawing/2014/main" id="{AA54E9C2-E3E2-4600-9060-12EB4220F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000" y="3884801"/>
            <a:ext cx="3121397" cy="9604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78B807A-4EB9-4702-A0B5-94C3AF4014B6}"/>
              </a:ext>
            </a:extLst>
          </p:cNvPr>
          <p:cNvSpPr txBox="1"/>
          <p:nvPr/>
        </p:nvSpPr>
        <p:spPr>
          <a:xfrm>
            <a:off x="1868787" y="5413085"/>
            <a:ext cx="888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4D4E53"/>
                </a:solidFill>
                <a:latin typeface="HelveticaNeueLT Pro 55 Roman" panose="020B0604020202020204" pitchFamily="34" charset="0"/>
              </a:rPr>
              <a:t>Powered by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66FD46-7CD2-455B-9068-45BBCD78AC91}"/>
              </a:ext>
            </a:extLst>
          </p:cNvPr>
          <p:cNvSpPr txBox="1"/>
          <p:nvPr/>
        </p:nvSpPr>
        <p:spPr>
          <a:xfrm>
            <a:off x="4385097" y="4807387"/>
            <a:ext cx="319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7FA72D"/>
                </a:solidFill>
                <a:latin typeface="HelveticaNeueLT Pro 55 Roman" panose="020B0604020202020204" pitchFamily="34" charset="0"/>
              </a:rPr>
              <a:t>Fitness Center</a:t>
            </a:r>
          </a:p>
        </p:txBody>
      </p:sp>
      <p:pic>
        <p:nvPicPr>
          <p:cNvPr id="1028" name="Picture 4" descr="Group Exercise at Home — LifeStart">
            <a:extLst>
              <a:ext uri="{FF2B5EF4-FFF2-40B4-BE49-F238E27FC236}">
                <a16:creationId xmlns:a16="http://schemas.microsoft.com/office/drawing/2014/main" id="{114831F4-AA51-40CD-A854-DFB5864D0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211" y="5711323"/>
            <a:ext cx="1350717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8FE8B85-A861-443A-98F8-CD772A7AD7C6}"/>
              </a:ext>
            </a:extLst>
          </p:cNvPr>
          <p:cNvSpPr txBox="1"/>
          <p:nvPr/>
        </p:nvSpPr>
        <p:spPr>
          <a:xfrm>
            <a:off x="8646504" y="4807387"/>
            <a:ext cx="3193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D99D9"/>
                </a:solidFill>
                <a:latin typeface="HelveticaNeueLT Pro 55 Roman" panose="020B0604020202020204" pitchFamily="34" charset="0"/>
              </a:rPr>
              <a:t>Pharmacy</a:t>
            </a:r>
          </a:p>
        </p:txBody>
      </p:sp>
      <p:pic>
        <p:nvPicPr>
          <p:cNvPr id="1030" name="Picture 6" descr="Home | Cerner Canada">
            <a:extLst>
              <a:ext uri="{FF2B5EF4-FFF2-40B4-BE49-F238E27FC236}">
                <a16:creationId xmlns:a16="http://schemas.microsoft.com/office/drawing/2014/main" id="{E2BCCDAE-65EA-4790-AECF-1AE73AD09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587" y="5646919"/>
            <a:ext cx="1455543" cy="35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1C4107E-3922-4283-B2DC-7003398018A6}"/>
              </a:ext>
            </a:extLst>
          </p:cNvPr>
          <p:cNvSpPr txBox="1"/>
          <p:nvPr/>
        </p:nvSpPr>
        <p:spPr>
          <a:xfrm>
            <a:off x="3594764" y="453315"/>
            <a:ext cx="5209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Overarching “Laitram Wellness” brand. 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65E14C0E-87CE-41B7-B451-44BB53F24BB0}"/>
              </a:ext>
            </a:extLst>
          </p:cNvPr>
          <p:cNvSpPr/>
          <p:nvPr/>
        </p:nvSpPr>
        <p:spPr>
          <a:xfrm rot="16200000">
            <a:off x="5972571" y="-1247381"/>
            <a:ext cx="256384" cy="45815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C511FC-7DA2-4D0E-AF2E-1426EC33E7EB}"/>
              </a:ext>
            </a:extLst>
          </p:cNvPr>
          <p:cNvSpPr txBox="1"/>
          <p:nvPr/>
        </p:nvSpPr>
        <p:spPr>
          <a:xfrm>
            <a:off x="668518" y="2982578"/>
            <a:ext cx="10794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Co-branded service provider outlets differentiate by incorporating partner brand colors…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13C44763-5E0C-4EA5-A95A-25B35AF4D040}"/>
              </a:ext>
            </a:extLst>
          </p:cNvPr>
          <p:cNvSpPr/>
          <p:nvPr/>
        </p:nvSpPr>
        <p:spPr>
          <a:xfrm rot="16200000">
            <a:off x="5914258" y="-2024458"/>
            <a:ext cx="275435" cy="112132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6CCA123-0346-4C0A-B901-20D68B01BA9D}"/>
              </a:ext>
            </a:extLst>
          </p:cNvPr>
          <p:cNvSpPr txBox="1"/>
          <p:nvPr/>
        </p:nvSpPr>
        <p:spPr>
          <a:xfrm>
            <a:off x="5858842" y="5410752"/>
            <a:ext cx="888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4D4E53"/>
                </a:solidFill>
                <a:latin typeface="HelveticaNeueLT Pro 55 Roman" panose="020B0604020202020204" pitchFamily="34" charset="0"/>
              </a:rPr>
              <a:t>Powered by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BF2EB1-0AC7-486B-A8D9-0E9DDE7996DD}"/>
              </a:ext>
            </a:extLst>
          </p:cNvPr>
          <p:cNvSpPr txBox="1"/>
          <p:nvPr/>
        </p:nvSpPr>
        <p:spPr>
          <a:xfrm>
            <a:off x="10122661" y="5392162"/>
            <a:ext cx="888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4D4E53"/>
                </a:solidFill>
                <a:latin typeface="HelveticaNeueLT Pro 55 Roman" panose="020B0604020202020204" pitchFamily="34" charset="0"/>
              </a:rPr>
              <a:t>Powered by</a:t>
            </a:r>
          </a:p>
        </p:txBody>
      </p:sp>
    </p:spTree>
    <p:extLst>
      <p:ext uri="{BB962C8B-B14F-4D97-AF65-F5344CB8AC3E}">
        <p14:creationId xmlns:p14="http://schemas.microsoft.com/office/powerpoint/2010/main" val="120606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Pro 55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Loisel</dc:creator>
  <cp:lastModifiedBy>Paul Loisel</cp:lastModifiedBy>
  <cp:revision>5</cp:revision>
  <dcterms:created xsi:type="dcterms:W3CDTF">2020-11-11T16:49:30Z</dcterms:created>
  <dcterms:modified xsi:type="dcterms:W3CDTF">2020-11-11T17:32:14Z</dcterms:modified>
</cp:coreProperties>
</file>